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Germinated (%)</c:v>
                </c:pt>
              </c:strCache>
            </c:strRef>
          </c:tx>
          <c:spPr>
            <a:solidFill>
              <a:srgbClr val="5273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Tray A</c:v>
                  </c:pt>
                  <c:pt idx="1">
                    <c:v>Tray B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90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Observe the direction of growth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Direction matters here. Do not infer an experiment or a cause from one synthetic photo.</a:t>
            </a:r>
            <a:endParaRPr lang="en-US" sz="1300" dirty="0"/>
          </a:p>
        </p:txBody>
      </p:sp>
      <p:pic>
        <p:nvPicPr>
          <p:cNvPr id="4" name="Seedling photo" descr="Plant pho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Set up an observation station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Identify the pot and its position before beginning a classroom observation.</a:t>
            </a:r>
            <a:endParaRPr lang="en-US" sz="1300" dirty="0"/>
          </a:p>
        </p:txBody>
      </p:sp>
      <p:pic>
        <p:nvPicPr>
          <p:cNvPr id="4" name="Seedling pho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Compare two trays after 7 days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Invented practice data: Tray A, 12/20 (60%); Tray B, 18/20 (90%).</a:t>
            </a:r>
            <a:endParaRPr lang="en-US" sz="1300" dirty="0"/>
          </a:p>
        </p:txBody>
      </p:sp>
      <p:pic>
        <p:nvPicPr>
          <p:cNvPr id="4" name="Germination chart image" descr="Ch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7440" y="1691640"/>
            <a:ext cx="7406640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Observation station reminder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The same setup reminder and image purpose as slide 2.</a:t>
            </a:r>
            <a:endParaRPr lang="en-US" sz="1300" dirty="0"/>
          </a:p>
        </p:txBody>
      </p:sp>
      <p:grpSp>
        <p:nvGrpSpPr>
          <p:cNvPr id="900" name="Reminder group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Seedling photo">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68680" y="1691640"/>
              <a:ext cx="6858000" cy="4572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Pause for a question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This image is deliberately decorative here and adds no information to this pause slide.</a:t>
            </a:r>
            <a:endParaRPr lang="en-US" sz="1300" dirty="0"/>
          </a:p>
        </p:txBody>
      </p:sp>
      <p:pic>
        <p:nvPicPr>
          <p:cNvPr id="4" name="Seedling pho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Native chart: work in PowerPoint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This native PowerPoint chart is outside the editor’s picture list. Review its data and accessibility in PowerPoint.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28800" y="1737360"/>
          <a:ext cx="8229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Alt-text practice: six slides</dc:title>
  <dc:subject>Original synthetic images and invented data, not a course or research deck</dc:subject>
  <dc:creator>Alt Text for PowerPoint synthetic example</dc:creator>
  <cp:lastModifiedBy>Alt Text for PowerPoint synthetic example</cp:lastModifiedBy>
  <cp:revision>1</cp:revision>
  <dcterms:created xsi:type="dcterms:W3CDTF">2026-10-04T16:17:05Z</dcterms:created>
  <dcterms:modified xsi:type="dcterms:W3CDTF">2026-10-04T16:17:05Z</dcterms:modified>
</cp:coreProperties>
</file>